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tildacdn.com/tild3633-6634-4338-b138-393937623535/_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44" y="188639"/>
            <a:ext cx="8459237" cy="62646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3000"/>
              </a:schemeClr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763" y="5157193"/>
            <a:ext cx="7772400" cy="12961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проведенные отрядом «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Юнармия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312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84828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7"/>
            <a:ext cx="9144475" cy="6858357"/>
          </a:xfrm>
        </p:spPr>
      </p:pic>
    </p:spTree>
    <p:extLst>
      <p:ext uri="{BB962C8B-B14F-4D97-AF65-F5344CB8AC3E}">
        <p14:creationId xmlns:p14="http://schemas.microsoft.com/office/powerpoint/2010/main" val="1804134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60249"/>
            <a:ext cx="5112568" cy="6816758"/>
          </a:xfrm>
        </p:spPr>
      </p:pic>
    </p:spTree>
    <p:extLst>
      <p:ext uri="{BB962C8B-B14F-4D97-AF65-F5344CB8AC3E}">
        <p14:creationId xmlns:p14="http://schemas.microsoft.com/office/powerpoint/2010/main" val="1528523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56176" cy="34628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394603"/>
            <a:ext cx="6201800" cy="348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07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0"/>
            <a:ext cx="5143500" cy="6858000"/>
          </a:xfrm>
        </p:spPr>
      </p:pic>
    </p:spTree>
    <p:extLst>
      <p:ext uri="{BB962C8B-B14F-4D97-AF65-F5344CB8AC3E}">
        <p14:creationId xmlns:p14="http://schemas.microsoft.com/office/powerpoint/2010/main" val="1138097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</p:spPr>
      </p:pic>
    </p:spTree>
    <p:extLst>
      <p:ext uri="{BB962C8B-B14F-4D97-AF65-F5344CB8AC3E}">
        <p14:creationId xmlns:p14="http://schemas.microsoft.com/office/powerpoint/2010/main" val="4013895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8" y="-27653"/>
            <a:ext cx="9144518" cy="6858389"/>
          </a:xfrm>
        </p:spPr>
      </p:pic>
    </p:spTree>
    <p:extLst>
      <p:ext uri="{BB962C8B-B14F-4D97-AF65-F5344CB8AC3E}">
        <p14:creationId xmlns:p14="http://schemas.microsoft.com/office/powerpoint/2010/main" val="1846431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05" y="0"/>
            <a:ext cx="9177405" cy="6883054"/>
          </a:xfrm>
        </p:spPr>
      </p:pic>
    </p:spTree>
    <p:extLst>
      <p:ext uri="{BB962C8B-B14F-4D97-AF65-F5344CB8AC3E}">
        <p14:creationId xmlns:p14="http://schemas.microsoft.com/office/powerpoint/2010/main" val="4218746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5" y="0"/>
            <a:ext cx="5143499" cy="6858000"/>
          </a:xfrm>
        </p:spPr>
      </p:pic>
    </p:spTree>
    <p:extLst>
      <p:ext uri="{BB962C8B-B14F-4D97-AF65-F5344CB8AC3E}">
        <p14:creationId xmlns:p14="http://schemas.microsoft.com/office/powerpoint/2010/main" val="724487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260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02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1225"/>
            <a:ext cx="5472608" cy="6840761"/>
          </a:xfrm>
        </p:spPr>
      </p:pic>
    </p:spTree>
    <p:extLst>
      <p:ext uri="{BB962C8B-B14F-4D97-AF65-F5344CB8AC3E}">
        <p14:creationId xmlns:p14="http://schemas.microsoft.com/office/powerpoint/2010/main" val="3583031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" y="32136"/>
            <a:ext cx="9130352" cy="6847764"/>
          </a:xfrm>
        </p:spPr>
      </p:pic>
    </p:spTree>
    <p:extLst>
      <p:ext uri="{BB962C8B-B14F-4D97-AF65-F5344CB8AC3E}">
        <p14:creationId xmlns:p14="http://schemas.microsoft.com/office/powerpoint/2010/main" val="166091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0"/>
            <a:ext cx="5143500" cy="6858000"/>
          </a:xfrm>
        </p:spPr>
      </p:pic>
    </p:spTree>
    <p:extLst>
      <p:ext uri="{BB962C8B-B14F-4D97-AF65-F5344CB8AC3E}">
        <p14:creationId xmlns:p14="http://schemas.microsoft.com/office/powerpoint/2010/main" val="34132842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" y="-29082"/>
            <a:ext cx="9182775" cy="6887082"/>
          </a:xfrm>
        </p:spPr>
      </p:pic>
    </p:spTree>
    <p:extLst>
      <p:ext uri="{BB962C8B-B14F-4D97-AF65-F5344CB8AC3E}">
        <p14:creationId xmlns:p14="http://schemas.microsoft.com/office/powerpoint/2010/main" val="3673215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2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42257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"/>
          <a:stretch/>
        </p:blipFill>
        <p:spPr>
          <a:xfrm>
            <a:off x="0" y="-31422"/>
            <a:ext cx="9185895" cy="6889422"/>
          </a:xfrm>
        </p:spPr>
      </p:pic>
    </p:spTree>
    <p:extLst>
      <p:ext uri="{BB962C8B-B14F-4D97-AF65-F5344CB8AC3E}">
        <p14:creationId xmlns:p14="http://schemas.microsoft.com/office/powerpoint/2010/main" val="13596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709341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399804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668" y="27781"/>
            <a:ext cx="5122664" cy="6830219"/>
          </a:xfrm>
        </p:spPr>
      </p:pic>
    </p:spTree>
    <p:extLst>
      <p:ext uri="{BB962C8B-B14F-4D97-AF65-F5344CB8AC3E}">
        <p14:creationId xmlns:p14="http://schemas.microsoft.com/office/powerpoint/2010/main" val="4145398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87252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523"/>
            <a:ext cx="4648200" cy="61976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983" y="304951"/>
            <a:ext cx="4580017" cy="6196171"/>
          </a:xfrm>
        </p:spPr>
      </p:pic>
    </p:spTree>
    <p:extLst>
      <p:ext uri="{BB962C8B-B14F-4D97-AF65-F5344CB8AC3E}">
        <p14:creationId xmlns:p14="http://schemas.microsoft.com/office/powerpoint/2010/main" val="4001618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2" y="0"/>
            <a:ext cx="5544616" cy="6930771"/>
          </a:xfrm>
        </p:spPr>
      </p:pic>
    </p:spTree>
    <p:extLst>
      <p:ext uri="{BB962C8B-B14F-4D97-AF65-F5344CB8AC3E}">
        <p14:creationId xmlns:p14="http://schemas.microsoft.com/office/powerpoint/2010/main" val="20550118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</Words>
  <Application>Microsoft Office PowerPoint</Application>
  <PresentationFormat>Экран (4:3)</PresentationFormat>
  <Paragraphs>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Акции проведенные отрядом «Юнармия»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Акции проведенные отрядом «Юнармия»</dc:title>
  <dc:creator>Кулаево</dc:creator>
  <cp:lastModifiedBy>Кулаево</cp:lastModifiedBy>
  <cp:revision>4</cp:revision>
  <dcterms:created xsi:type="dcterms:W3CDTF">2022-03-16T16:42:11Z</dcterms:created>
  <dcterms:modified xsi:type="dcterms:W3CDTF">2022-03-17T10:48:22Z</dcterms:modified>
</cp:coreProperties>
</file>